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—Pngtree—colosseum rome italy famous landmark_14870251.png" descr="—Pngtree—colosseum rome italy famous landmark_14870251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0879"/>
          <a:stretch>
            <a:fillRect/>
          </a:stretch>
        </p:blipFill>
        <p:spPr>
          <a:xfrm>
            <a:off x="-305286" y="-801368"/>
            <a:ext cx="9177744" cy="7261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Group"/>
          <p:cNvGrpSpPr/>
          <p:nvPr/>
        </p:nvGrpSpPr>
        <p:grpSpPr>
          <a:xfrm>
            <a:off x="5586930" y="1002346"/>
            <a:ext cx="5246972" cy="1692565"/>
            <a:chOff x="0" y="0"/>
            <a:chExt cx="5246971" cy="1692564"/>
          </a:xfrm>
        </p:grpSpPr>
        <p:sp>
          <p:nvSpPr>
            <p:cNvPr id="21" name="ROMANS"/>
            <p:cNvSpPr txBox="1"/>
            <p:nvPr/>
          </p:nvSpPr>
          <p:spPr>
            <a:xfrm>
              <a:off x="198945" y="168689"/>
              <a:ext cx="4849012" cy="1343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3631" tIns="23631" rIns="23631" bIns="23631" numCol="1" anchor="ctr">
              <a:spAutoFit/>
            </a:bodyPr>
            <a:lstStyle>
              <a:lvl1pPr defTabSz="412749">
                <a:spcBef>
                  <a:spcPts val="2900"/>
                </a:spcBef>
                <a:defRPr spc="-276" sz="9200">
                  <a:solidFill>
                    <a:srgbClr val="0A1B3D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ROMANS</a:t>
              </a:r>
            </a:p>
          </p:txBody>
        </p:sp>
        <p:sp>
          <p:nvSpPr>
            <p:cNvPr id="22" name="THE BOOK OF"/>
            <p:cNvSpPr txBox="1"/>
            <p:nvPr/>
          </p:nvSpPr>
          <p:spPr>
            <a:xfrm>
              <a:off x="1394160" y="0"/>
              <a:ext cx="2650746" cy="4385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3631" tIns="23631" rIns="23631" bIns="23631" numCol="1" anchor="ctr">
              <a:spAutoFit/>
            </a:bodyPr>
            <a:lstStyle>
              <a:lvl1pPr algn="ctr" defTabSz="412749">
                <a:spcBef>
                  <a:spcPts val="2900"/>
                </a:spcBef>
                <a:defRPr spc="112" sz="2800">
                  <a:solidFill>
                    <a:srgbClr val="0E1E3D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THE BOOK OF </a:t>
              </a:r>
            </a:p>
          </p:txBody>
        </p:sp>
        <p:sp>
          <p:nvSpPr>
            <p:cNvPr id="23" name="JUSTIFIED LIVING"/>
            <p:cNvSpPr txBox="1"/>
            <p:nvPr/>
          </p:nvSpPr>
          <p:spPr>
            <a:xfrm>
              <a:off x="1024299" y="1315349"/>
              <a:ext cx="3390469" cy="377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3631" tIns="23631" rIns="23631" bIns="23631" numCol="1" anchor="ctr">
              <a:spAutoFit/>
            </a:bodyPr>
            <a:lstStyle>
              <a:lvl1pPr algn="ctr" defTabSz="412749">
                <a:spcBef>
                  <a:spcPts val="2900"/>
                </a:spcBef>
                <a:defRPr spc="360" sz="2400">
                  <a:solidFill>
                    <a:srgbClr val="0E1E3D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JUSTIFIED LIVING</a:t>
              </a:r>
            </a:p>
          </p:txBody>
        </p:sp>
        <p:sp>
          <p:nvSpPr>
            <p:cNvPr id="24" name="Line"/>
            <p:cNvSpPr/>
            <p:nvPr/>
          </p:nvSpPr>
          <p:spPr>
            <a:xfrm>
              <a:off x="4171857" y="277989"/>
              <a:ext cx="1075115" cy="1220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5"/>
                  </a:moveTo>
                  <a:lnTo>
                    <a:pt x="21600" y="0"/>
                  </a:lnTo>
                  <a:lnTo>
                    <a:pt x="21568" y="21489"/>
                  </a:lnTo>
                  <a:lnTo>
                    <a:pt x="5640" y="21600"/>
                  </a:lnTo>
                </a:path>
              </a:pathLst>
            </a:custGeom>
            <a:noFill/>
            <a:ln w="25400" cap="flat">
              <a:solidFill>
                <a:srgbClr val="0A1B3D"/>
              </a:solidFill>
              <a:prstDash val="solid"/>
              <a:miter lim="400000"/>
            </a:ln>
            <a:effectLst/>
          </p:spPr>
          <p:txBody>
            <a:bodyPr wrap="square" lIns="23631" tIns="23631" rIns="23631" bIns="23631" numCol="1" anchor="ctr">
              <a:noAutofit/>
            </a:bodyPr>
            <a:lstStyle/>
            <a:p>
              <a:pPr defTabSz="412749">
                <a:spcBef>
                  <a:spcPts val="2900"/>
                </a:spcBef>
                <a:defRPr sz="2200">
                  <a:solidFill>
                    <a:srgbClr val="0E1E3D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25" name="Line"/>
            <p:cNvSpPr/>
            <p:nvPr/>
          </p:nvSpPr>
          <p:spPr>
            <a:xfrm flipH="1">
              <a:off x="0" y="264698"/>
              <a:ext cx="1093842" cy="1235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6"/>
                  </a:moveTo>
                  <a:lnTo>
                    <a:pt x="21437" y="0"/>
                  </a:lnTo>
                  <a:lnTo>
                    <a:pt x="21600" y="21600"/>
                  </a:lnTo>
                  <a:lnTo>
                    <a:pt x="4804" y="21556"/>
                  </a:lnTo>
                </a:path>
              </a:pathLst>
            </a:custGeom>
            <a:noFill/>
            <a:ln w="25400" cap="flat">
              <a:solidFill>
                <a:srgbClr val="0A1B3D"/>
              </a:solidFill>
              <a:prstDash val="solid"/>
              <a:miter lim="400000"/>
            </a:ln>
            <a:effectLst/>
          </p:spPr>
          <p:txBody>
            <a:bodyPr wrap="square" lIns="23631" tIns="23631" rIns="23631" bIns="23631" numCol="1" anchor="ctr">
              <a:noAutofit/>
            </a:bodyPr>
            <a:lstStyle/>
            <a:p>
              <a:pPr defTabSz="412749">
                <a:spcBef>
                  <a:spcPts val="2900"/>
                </a:spcBef>
                <a:defRPr sz="2200">
                  <a:solidFill>
                    <a:srgbClr val="0E1E3D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</p:grpSp>
      <p:sp>
        <p:nvSpPr>
          <p:cNvPr id="27" name="Rectangle"/>
          <p:cNvSpPr/>
          <p:nvPr/>
        </p:nvSpPr>
        <p:spPr>
          <a:xfrm>
            <a:off x="-275107" y="-38909"/>
            <a:ext cx="12742212" cy="164463"/>
          </a:xfrm>
          <a:prstGeom prst="rect">
            <a:avLst/>
          </a:prstGeom>
          <a:solidFill>
            <a:srgbClr val="FFC65F"/>
          </a:solidFill>
          <a:ln w="3175">
            <a:miter lim="400000"/>
          </a:ln>
        </p:spPr>
        <p:txBody>
          <a:bodyPr lIns="23820" tIns="23820" rIns="23820" bIns="23820" anchor="ctr"/>
          <a:lstStyle/>
          <a:p>
            <a:pPr algn="ctr" defTabSz="610362">
              <a:defRPr sz="1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8" name="Rectangle"/>
          <p:cNvSpPr/>
          <p:nvPr/>
        </p:nvSpPr>
        <p:spPr>
          <a:xfrm>
            <a:off x="-92797" y="6220086"/>
            <a:ext cx="12521364" cy="957231"/>
          </a:xfrm>
          <a:prstGeom prst="rect">
            <a:avLst/>
          </a:prstGeom>
          <a:solidFill>
            <a:srgbClr val="27303F"/>
          </a:solidFill>
          <a:ln w="3175">
            <a:miter lim="400000"/>
          </a:ln>
        </p:spPr>
        <p:txBody>
          <a:bodyPr lIns="23820" tIns="23820" rIns="23820" bIns="23820" anchor="ctr"/>
          <a:lstStyle/>
          <a:p>
            <a:pPr algn="ctr" defTabSz="610362">
              <a:defRPr sz="1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29" name="Rectangle"/>
          <p:cNvSpPr/>
          <p:nvPr/>
        </p:nvSpPr>
        <p:spPr>
          <a:xfrm>
            <a:off x="-275106" y="6141862"/>
            <a:ext cx="12742212" cy="96523"/>
          </a:xfrm>
          <a:prstGeom prst="rect">
            <a:avLst/>
          </a:prstGeom>
          <a:solidFill>
            <a:srgbClr val="FFC65F"/>
          </a:solidFill>
          <a:ln w="3175">
            <a:miter lim="400000"/>
          </a:ln>
        </p:spPr>
        <p:txBody>
          <a:bodyPr lIns="23820" tIns="23820" rIns="23820" bIns="23820" anchor="ctr"/>
          <a:lstStyle/>
          <a:p>
            <a:pPr algn="ctr" defTabSz="610362">
              <a:defRPr sz="1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30" name="MARCH 9-12, 2026"/>
          <p:cNvSpPr txBox="1"/>
          <p:nvPr/>
        </p:nvSpPr>
        <p:spPr>
          <a:xfrm>
            <a:off x="3852431" y="6260474"/>
            <a:ext cx="4379808" cy="58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3631" tIns="23631" rIns="23631" bIns="23631" anchor="ctr">
            <a:spAutoFit/>
          </a:bodyPr>
          <a:lstStyle>
            <a:lvl1pPr defTabSz="412749">
              <a:spcBef>
                <a:spcPts val="2900"/>
              </a:spcBef>
              <a:defRPr b="1" spc="114" sz="3800">
                <a:solidFill>
                  <a:srgbClr val="FFC65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MARCH 9-12, 2026</a:t>
            </a:r>
          </a:p>
        </p:txBody>
      </p:sp>
      <p:grpSp>
        <p:nvGrpSpPr>
          <p:cNvPr id="38" name="Group"/>
          <p:cNvGrpSpPr/>
          <p:nvPr/>
        </p:nvGrpSpPr>
        <p:grpSpPr>
          <a:xfrm>
            <a:off x="9234805" y="4347608"/>
            <a:ext cx="2787753" cy="1317835"/>
            <a:chOff x="0" y="0"/>
            <a:chExt cx="2787752" cy="1317833"/>
          </a:xfrm>
        </p:grpSpPr>
        <p:sp>
          <p:nvSpPr>
            <p:cNvPr id="31" name="SHEPHERDS’ HAVEN"/>
            <p:cNvSpPr txBox="1"/>
            <p:nvPr/>
          </p:nvSpPr>
          <p:spPr>
            <a:xfrm>
              <a:off x="0" y="722076"/>
              <a:ext cx="2787753" cy="365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3631" tIns="23631" rIns="23631" bIns="23631" numCol="1" anchor="ctr">
              <a:spAutoFit/>
            </a:bodyPr>
            <a:lstStyle>
              <a:lvl1pPr algn="ctr" defTabSz="292100">
                <a:lnSpc>
                  <a:spcPct val="90000"/>
                </a:lnSpc>
                <a:defRPr spc="22" sz="2200">
                  <a:solidFill>
                    <a:srgbClr val="0E1E3D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SHEPHERDS’ HAVEN</a:t>
              </a:r>
            </a:p>
          </p:txBody>
        </p:sp>
        <p:sp>
          <p:nvSpPr>
            <p:cNvPr id="32" name="Line"/>
            <p:cNvSpPr/>
            <p:nvPr/>
          </p:nvSpPr>
          <p:spPr>
            <a:xfrm>
              <a:off x="0" y="763735"/>
              <a:ext cx="2787753" cy="1"/>
            </a:xfrm>
            <a:prstGeom prst="line">
              <a:avLst/>
            </a:prstGeom>
            <a:noFill/>
            <a:ln w="9525" cap="flat">
              <a:solidFill>
                <a:srgbClr val="0E1E3D"/>
              </a:solidFill>
              <a:prstDash val="solid"/>
              <a:miter lim="400000"/>
            </a:ln>
            <a:effectLst/>
          </p:spPr>
          <p:txBody>
            <a:bodyPr wrap="square" lIns="23631" tIns="23631" rIns="23631" bIns="23631" numCol="1" anchor="ctr">
              <a:noAutofit/>
            </a:bodyPr>
            <a:lstStyle/>
            <a:p>
              <a:pPr algn="ctr" defTabSz="292100">
                <a:defRPr sz="1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3" name="MINISTRY"/>
            <p:cNvSpPr txBox="1"/>
            <p:nvPr/>
          </p:nvSpPr>
          <p:spPr>
            <a:xfrm>
              <a:off x="878417" y="1050603"/>
              <a:ext cx="1030919" cy="267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3631" tIns="23631" rIns="23631" bIns="23631" numCol="1" anchor="ctr">
              <a:spAutoFit/>
            </a:bodyPr>
            <a:lstStyle>
              <a:lvl1pPr algn="ctr" defTabSz="292100">
                <a:lnSpc>
                  <a:spcPct val="90000"/>
                </a:lnSpc>
                <a:defRPr sz="1600">
                  <a:solidFill>
                    <a:srgbClr val="0D1E3D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MINISTRY</a:t>
              </a:r>
            </a:p>
          </p:txBody>
        </p:sp>
        <p:grpSp>
          <p:nvGrpSpPr>
            <p:cNvPr id="36" name="Group"/>
            <p:cNvGrpSpPr/>
            <p:nvPr/>
          </p:nvGrpSpPr>
          <p:grpSpPr>
            <a:xfrm>
              <a:off x="1064719" y="0"/>
              <a:ext cx="658316" cy="715148"/>
              <a:chOff x="0" y="0"/>
              <a:chExt cx="658314" cy="715147"/>
            </a:xfrm>
          </p:grpSpPr>
          <p:pic>
            <p:nvPicPr>
              <p:cNvPr id="34" name="Screenshot 2024-02-24 at 10.43.51 AM.png" descr="Screenshot 2024-02-24 at 10.43.51 AM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658315" cy="7151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" name="Rounded Rectangle"/>
              <p:cNvSpPr/>
              <p:nvPr/>
            </p:nvSpPr>
            <p:spPr>
              <a:xfrm>
                <a:off x="60006" y="32729"/>
                <a:ext cx="518025" cy="649761"/>
              </a:xfrm>
              <a:prstGeom prst="roundRect">
                <a:avLst>
                  <a:gd name="adj" fmla="val 9718"/>
                </a:avLst>
              </a:prstGeom>
              <a:noFill/>
              <a:ln w="12700" cap="flat">
                <a:solidFill>
                  <a:srgbClr val="0E1E3D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12749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7" name="Line"/>
            <p:cNvSpPr/>
            <p:nvPr/>
          </p:nvSpPr>
          <p:spPr>
            <a:xfrm>
              <a:off x="0" y="1049135"/>
              <a:ext cx="2787753" cy="1"/>
            </a:xfrm>
            <a:prstGeom prst="line">
              <a:avLst/>
            </a:prstGeom>
            <a:noFill/>
            <a:ln w="9525" cap="flat">
              <a:solidFill>
                <a:srgbClr val="0E1E3D"/>
              </a:solidFill>
              <a:prstDash val="solid"/>
              <a:miter lim="400000"/>
            </a:ln>
            <a:effectLst/>
          </p:spPr>
          <p:txBody>
            <a:bodyPr wrap="square" lIns="23631" tIns="23631" rIns="23631" bIns="23631" numCol="1" anchor="ctr">
              <a:noAutofit/>
            </a:bodyPr>
            <a:lstStyle/>
            <a:p>
              <a:pPr algn="ctr" defTabSz="292100">
                <a:defRPr sz="1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 HERE"/>
          <p:cNvSpPr txBox="1"/>
          <p:nvPr/>
        </p:nvSpPr>
        <p:spPr>
          <a:xfrm>
            <a:off x="5250326" y="1121368"/>
            <a:ext cx="6358401" cy="89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3631" tIns="23631" rIns="23631" bIns="23631" anchor="ctr">
            <a:spAutoFit/>
          </a:bodyPr>
          <a:lstStyle>
            <a:lvl1pPr defTabSz="412749">
              <a:spcBef>
                <a:spcPts val="2900"/>
              </a:spcBef>
              <a:defRPr sz="5900">
                <a:solidFill>
                  <a:srgbClr val="0A1B3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 HERE</a:t>
            </a:r>
          </a:p>
        </p:txBody>
      </p:sp>
      <p:sp>
        <p:nvSpPr>
          <p:cNvPr id="41" name="Subtitle or Additional Text"/>
          <p:cNvSpPr txBox="1"/>
          <p:nvPr/>
        </p:nvSpPr>
        <p:spPr>
          <a:xfrm>
            <a:off x="6588164" y="2143604"/>
            <a:ext cx="3682726" cy="37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3631" tIns="23631" rIns="23631" bIns="23631" anchor="ctr">
            <a:spAutoFit/>
          </a:bodyPr>
          <a:lstStyle>
            <a:lvl1pPr defTabSz="412749">
              <a:defRPr b="1" spc="48" sz="2400">
                <a:solidFill>
                  <a:srgbClr val="8960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Subtitle or Additional Text</a:t>
            </a:r>
          </a:p>
        </p:txBody>
      </p:sp>
      <p:sp>
        <p:nvSpPr>
          <p:cNvPr id="42" name="Line"/>
          <p:cNvSpPr/>
          <p:nvPr/>
        </p:nvSpPr>
        <p:spPr>
          <a:xfrm>
            <a:off x="5235284" y="1056117"/>
            <a:ext cx="6388486" cy="1"/>
          </a:xfrm>
          <a:prstGeom prst="line">
            <a:avLst/>
          </a:prstGeom>
          <a:ln w="38100">
            <a:solidFill>
              <a:srgbClr val="FFC65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3" name="Line"/>
          <p:cNvSpPr/>
          <p:nvPr/>
        </p:nvSpPr>
        <p:spPr>
          <a:xfrm>
            <a:off x="5235284" y="2027552"/>
            <a:ext cx="6388486" cy="1"/>
          </a:xfrm>
          <a:prstGeom prst="line">
            <a:avLst/>
          </a:prstGeom>
          <a:ln w="38100">
            <a:solidFill>
              <a:srgbClr val="FFC65F"/>
            </a:solidFill>
            <a:miter/>
          </a:ln>
        </p:spPr>
        <p:txBody>
          <a:bodyPr lIns="45719" rIns="45719"/>
          <a:lstStyle/>
          <a:p>
            <a:pPr/>
          </a:p>
        </p:txBody>
      </p:sp>
      <p:grpSp>
        <p:nvGrpSpPr>
          <p:cNvPr id="51" name="Group"/>
          <p:cNvGrpSpPr/>
          <p:nvPr/>
        </p:nvGrpSpPr>
        <p:grpSpPr>
          <a:xfrm>
            <a:off x="9098249" y="4714441"/>
            <a:ext cx="2787754" cy="1317835"/>
            <a:chOff x="0" y="0"/>
            <a:chExt cx="2787752" cy="1317833"/>
          </a:xfrm>
        </p:grpSpPr>
        <p:sp>
          <p:nvSpPr>
            <p:cNvPr id="44" name="SHEPHERDS’ HAVEN"/>
            <p:cNvSpPr txBox="1"/>
            <p:nvPr/>
          </p:nvSpPr>
          <p:spPr>
            <a:xfrm>
              <a:off x="-1" y="722076"/>
              <a:ext cx="2787754" cy="365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3631" tIns="23631" rIns="23631" bIns="23631" numCol="1" anchor="ctr">
              <a:spAutoFit/>
            </a:bodyPr>
            <a:lstStyle>
              <a:lvl1pPr algn="ctr" defTabSz="292100">
                <a:lnSpc>
                  <a:spcPct val="90000"/>
                </a:lnSpc>
                <a:defRPr spc="22" sz="2200">
                  <a:solidFill>
                    <a:srgbClr val="0E1E3D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SHEPHERDS’ HAVEN</a:t>
              </a:r>
            </a:p>
          </p:txBody>
        </p:sp>
        <p:sp>
          <p:nvSpPr>
            <p:cNvPr id="45" name="Line"/>
            <p:cNvSpPr/>
            <p:nvPr/>
          </p:nvSpPr>
          <p:spPr>
            <a:xfrm>
              <a:off x="0" y="763735"/>
              <a:ext cx="2787753" cy="1"/>
            </a:xfrm>
            <a:prstGeom prst="line">
              <a:avLst/>
            </a:prstGeom>
            <a:noFill/>
            <a:ln w="9525" cap="flat">
              <a:solidFill>
                <a:srgbClr val="0E1E3D"/>
              </a:solidFill>
              <a:prstDash val="solid"/>
              <a:miter lim="400000"/>
            </a:ln>
            <a:effectLst/>
          </p:spPr>
          <p:txBody>
            <a:bodyPr wrap="square" lIns="23631" tIns="23631" rIns="23631" bIns="23631" numCol="1" anchor="ctr">
              <a:noAutofit/>
            </a:bodyPr>
            <a:lstStyle/>
            <a:p>
              <a:pPr algn="ctr" defTabSz="292100">
                <a:defRPr sz="1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" name="MINISTRY"/>
            <p:cNvSpPr txBox="1"/>
            <p:nvPr/>
          </p:nvSpPr>
          <p:spPr>
            <a:xfrm>
              <a:off x="878417" y="1050603"/>
              <a:ext cx="1030919" cy="267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3631" tIns="23631" rIns="23631" bIns="23631" numCol="1" anchor="ctr">
              <a:spAutoFit/>
            </a:bodyPr>
            <a:lstStyle>
              <a:lvl1pPr algn="ctr" defTabSz="292100">
                <a:lnSpc>
                  <a:spcPct val="90000"/>
                </a:lnSpc>
                <a:defRPr sz="1600">
                  <a:solidFill>
                    <a:srgbClr val="0D1E3D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MINISTRY</a:t>
              </a:r>
            </a:p>
          </p:txBody>
        </p:sp>
        <p:grpSp>
          <p:nvGrpSpPr>
            <p:cNvPr id="49" name="Group"/>
            <p:cNvGrpSpPr/>
            <p:nvPr/>
          </p:nvGrpSpPr>
          <p:grpSpPr>
            <a:xfrm>
              <a:off x="1064719" y="0"/>
              <a:ext cx="658316" cy="715148"/>
              <a:chOff x="0" y="0"/>
              <a:chExt cx="658314" cy="715147"/>
            </a:xfrm>
          </p:grpSpPr>
          <p:pic>
            <p:nvPicPr>
              <p:cNvPr id="47" name="Screenshot 2024-02-24 at 10.43.51 AM.png" descr="Screenshot 2024-02-24 at 10.43.51 AM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658315" cy="7151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8" name="Rounded Rectangle"/>
              <p:cNvSpPr/>
              <p:nvPr/>
            </p:nvSpPr>
            <p:spPr>
              <a:xfrm>
                <a:off x="60006" y="32729"/>
                <a:ext cx="518025" cy="649761"/>
              </a:xfrm>
              <a:prstGeom prst="roundRect">
                <a:avLst>
                  <a:gd name="adj" fmla="val 9718"/>
                </a:avLst>
              </a:prstGeom>
              <a:noFill/>
              <a:ln w="12700" cap="flat">
                <a:solidFill>
                  <a:srgbClr val="0E1E3D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12749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50" name="Line"/>
            <p:cNvSpPr/>
            <p:nvPr/>
          </p:nvSpPr>
          <p:spPr>
            <a:xfrm>
              <a:off x="0" y="1049135"/>
              <a:ext cx="2787753" cy="1"/>
            </a:xfrm>
            <a:prstGeom prst="line">
              <a:avLst/>
            </a:prstGeom>
            <a:noFill/>
            <a:ln w="9525" cap="flat">
              <a:solidFill>
                <a:srgbClr val="0E1E3D"/>
              </a:solidFill>
              <a:prstDash val="solid"/>
              <a:miter lim="400000"/>
            </a:ln>
            <a:effectLst/>
          </p:spPr>
          <p:txBody>
            <a:bodyPr wrap="square" lIns="23631" tIns="23631" rIns="23631" bIns="23631" numCol="1" anchor="ctr">
              <a:noAutofit/>
            </a:bodyPr>
            <a:lstStyle/>
            <a:p>
              <a:pPr algn="ctr" defTabSz="292100">
                <a:defRPr sz="1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56" name="Group"/>
          <p:cNvGrpSpPr/>
          <p:nvPr/>
        </p:nvGrpSpPr>
        <p:grpSpPr>
          <a:xfrm>
            <a:off x="-275107" y="-792300"/>
            <a:ext cx="12742213" cy="7969311"/>
            <a:chOff x="0" y="0"/>
            <a:chExt cx="12742212" cy="7969309"/>
          </a:xfrm>
        </p:grpSpPr>
        <p:pic>
          <p:nvPicPr>
            <p:cNvPr id="52" name="—Pngtree—colosseum rome italy famous landmark_14870251.png" descr="—Pngtree—colosseum rome italy famous landmark_1487025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20879"/>
            <a:stretch>
              <a:fillRect/>
            </a:stretch>
          </p:blipFill>
          <p:spPr>
            <a:xfrm>
              <a:off x="60763" y="0"/>
              <a:ext cx="9190938" cy="72719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" name="Rectangle"/>
            <p:cNvSpPr/>
            <p:nvPr/>
          </p:nvSpPr>
          <p:spPr>
            <a:xfrm>
              <a:off x="110425" y="7329616"/>
              <a:ext cx="12521364" cy="639694"/>
            </a:xfrm>
            <a:prstGeom prst="rect">
              <a:avLst/>
            </a:prstGeom>
            <a:solidFill>
              <a:srgbClr val="27303F"/>
            </a:solidFill>
            <a:ln w="3175" cap="flat">
              <a:noFill/>
              <a:miter lim="400000"/>
            </a:ln>
            <a:effectLst/>
          </p:spPr>
          <p:txBody>
            <a:bodyPr wrap="square" lIns="23820" tIns="23820" rIns="23820" bIns="23820" numCol="1" anchor="ctr">
              <a:noAutofit/>
            </a:bodyPr>
            <a:lstStyle/>
            <a:p>
              <a:pPr algn="ctr" defTabSz="610362">
                <a:defRPr sz="14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54" name="Rectangle"/>
            <p:cNvSpPr/>
            <p:nvPr/>
          </p:nvSpPr>
          <p:spPr>
            <a:xfrm>
              <a:off x="0" y="7225992"/>
              <a:ext cx="12742213" cy="96523"/>
            </a:xfrm>
            <a:prstGeom prst="rect">
              <a:avLst/>
            </a:prstGeom>
            <a:solidFill>
              <a:srgbClr val="FFC65F"/>
            </a:solidFill>
            <a:ln w="3175" cap="flat">
              <a:noFill/>
              <a:miter lim="400000"/>
            </a:ln>
            <a:effectLst/>
          </p:spPr>
          <p:txBody>
            <a:bodyPr wrap="square" lIns="23820" tIns="23820" rIns="23820" bIns="23820" numCol="1" anchor="ctr">
              <a:noAutofit/>
            </a:bodyPr>
            <a:lstStyle/>
            <a:p>
              <a:pPr algn="ctr" defTabSz="610362">
                <a:defRPr sz="14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55" name="Rectangle"/>
            <p:cNvSpPr/>
            <p:nvPr/>
          </p:nvSpPr>
          <p:spPr>
            <a:xfrm>
              <a:off x="0" y="753390"/>
              <a:ext cx="12742212" cy="164464"/>
            </a:xfrm>
            <a:prstGeom prst="rect">
              <a:avLst/>
            </a:prstGeom>
            <a:solidFill>
              <a:srgbClr val="FFC65F"/>
            </a:solidFill>
            <a:ln w="3175" cap="flat">
              <a:noFill/>
              <a:miter lim="400000"/>
            </a:ln>
            <a:effectLst/>
          </p:spPr>
          <p:txBody>
            <a:bodyPr wrap="square" lIns="23820" tIns="23820" rIns="23820" bIns="23820" numCol="1" anchor="ctr">
              <a:noAutofit/>
            </a:bodyPr>
            <a:lstStyle/>
            <a:p>
              <a:pPr algn="ctr" defTabSz="610362">
                <a:defRPr sz="14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Rome.png" descr="Rome.png"/>
          <p:cNvPicPr>
            <a:picLocks noChangeAspect="1"/>
          </p:cNvPicPr>
          <p:nvPr/>
        </p:nvPicPr>
        <p:blipFill>
          <a:blip r:embed="rId2">
            <a:alphaModFix amt="23017"/>
            <a:extLst/>
          </a:blip>
          <a:stretch>
            <a:fillRect/>
          </a:stretch>
        </p:blipFill>
        <p:spPr>
          <a:xfrm>
            <a:off x="-178758" y="-1087681"/>
            <a:ext cx="9562545" cy="7565885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KEY VERSE"/>
          <p:cNvSpPr txBox="1"/>
          <p:nvPr/>
        </p:nvSpPr>
        <p:spPr>
          <a:xfrm>
            <a:off x="3172303" y="961933"/>
            <a:ext cx="5847394" cy="1159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3631" tIns="23631" rIns="23631" bIns="23631" anchor="ctr">
            <a:spAutoFit/>
          </a:bodyPr>
          <a:lstStyle>
            <a:lvl1pPr defTabSz="412749">
              <a:spcBef>
                <a:spcPts val="2900"/>
              </a:spcBef>
              <a:defRPr b="1" sz="8000">
                <a:solidFill>
                  <a:srgbClr val="8F5E1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KEY VERSE</a:t>
            </a:r>
          </a:p>
        </p:txBody>
      </p:sp>
      <p:sp>
        <p:nvSpPr>
          <p:cNvPr id="60" name="“Your Bible verse can go here.…"/>
          <p:cNvSpPr txBox="1"/>
          <p:nvPr/>
        </p:nvSpPr>
        <p:spPr>
          <a:xfrm>
            <a:off x="1645469" y="2441307"/>
            <a:ext cx="9282210" cy="223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3631" tIns="23631" rIns="23631" bIns="23631" anchor="ctr">
            <a:spAutoFit/>
          </a:bodyPr>
          <a:lstStyle/>
          <a:p>
            <a:pPr algn="ctr" defTabSz="412749">
              <a:defRPr b="1" i="1" spc="100" sz="5000">
                <a:solidFill>
                  <a:srgbClr val="1C386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“Your Bible verse can go here. </a:t>
            </a:r>
          </a:p>
          <a:p>
            <a:pPr algn="ctr" defTabSz="412749">
              <a:defRPr b="1" i="1" spc="100" sz="5000">
                <a:solidFill>
                  <a:srgbClr val="1C386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This is the space for the key verse</a:t>
            </a:r>
          </a:p>
          <a:p>
            <a:pPr algn="ctr" defTabSz="412749">
              <a:defRPr b="1" i="1" spc="100" sz="5000">
                <a:solidFill>
                  <a:srgbClr val="1C386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From the Book of Romans.”</a:t>
            </a:r>
          </a:p>
        </p:txBody>
      </p:sp>
      <p:sp>
        <p:nvSpPr>
          <p:cNvPr id="61" name="Line"/>
          <p:cNvSpPr/>
          <p:nvPr/>
        </p:nvSpPr>
        <p:spPr>
          <a:xfrm>
            <a:off x="1859488" y="2027552"/>
            <a:ext cx="8854172" cy="1"/>
          </a:xfrm>
          <a:prstGeom prst="line">
            <a:avLst/>
          </a:prstGeom>
          <a:ln w="38100">
            <a:solidFill>
              <a:srgbClr val="8F5E1E"/>
            </a:solidFill>
            <a:miter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9" name="Group"/>
          <p:cNvGrpSpPr/>
          <p:nvPr/>
        </p:nvGrpSpPr>
        <p:grpSpPr>
          <a:xfrm>
            <a:off x="9098131" y="4990965"/>
            <a:ext cx="2787754" cy="1317835"/>
            <a:chOff x="0" y="0"/>
            <a:chExt cx="2787752" cy="1317833"/>
          </a:xfrm>
        </p:grpSpPr>
        <p:sp>
          <p:nvSpPr>
            <p:cNvPr id="62" name="SHEPHERDS’ HAVEN"/>
            <p:cNvSpPr txBox="1"/>
            <p:nvPr/>
          </p:nvSpPr>
          <p:spPr>
            <a:xfrm>
              <a:off x="-1" y="722076"/>
              <a:ext cx="2787754" cy="365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3631" tIns="23631" rIns="23631" bIns="23631" numCol="1" anchor="ctr">
              <a:spAutoFit/>
            </a:bodyPr>
            <a:lstStyle>
              <a:lvl1pPr algn="ctr" defTabSz="292100">
                <a:lnSpc>
                  <a:spcPct val="90000"/>
                </a:lnSpc>
                <a:defRPr spc="22" sz="2200">
                  <a:solidFill>
                    <a:srgbClr val="0E1E3D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SHEPHERDS’ HAVEN</a:t>
              </a:r>
            </a:p>
          </p:txBody>
        </p:sp>
        <p:sp>
          <p:nvSpPr>
            <p:cNvPr id="63" name="Line"/>
            <p:cNvSpPr/>
            <p:nvPr/>
          </p:nvSpPr>
          <p:spPr>
            <a:xfrm>
              <a:off x="0" y="763735"/>
              <a:ext cx="2787753" cy="1"/>
            </a:xfrm>
            <a:prstGeom prst="line">
              <a:avLst/>
            </a:prstGeom>
            <a:noFill/>
            <a:ln w="9525" cap="flat">
              <a:solidFill>
                <a:srgbClr val="0E1E3D"/>
              </a:solidFill>
              <a:prstDash val="solid"/>
              <a:miter lim="400000"/>
            </a:ln>
            <a:effectLst/>
          </p:spPr>
          <p:txBody>
            <a:bodyPr wrap="square" lIns="23631" tIns="23631" rIns="23631" bIns="23631" numCol="1" anchor="ctr">
              <a:noAutofit/>
            </a:bodyPr>
            <a:lstStyle/>
            <a:p>
              <a:pPr algn="ctr" defTabSz="292100">
                <a:defRPr sz="1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4" name="MINISTRY"/>
            <p:cNvSpPr txBox="1"/>
            <p:nvPr/>
          </p:nvSpPr>
          <p:spPr>
            <a:xfrm>
              <a:off x="878417" y="1050603"/>
              <a:ext cx="1030919" cy="267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3631" tIns="23631" rIns="23631" bIns="23631" numCol="1" anchor="ctr">
              <a:spAutoFit/>
            </a:bodyPr>
            <a:lstStyle>
              <a:lvl1pPr algn="ctr" defTabSz="292100">
                <a:lnSpc>
                  <a:spcPct val="90000"/>
                </a:lnSpc>
                <a:defRPr sz="1600">
                  <a:solidFill>
                    <a:srgbClr val="0D1E3D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MINISTRY</a:t>
              </a:r>
            </a:p>
          </p:txBody>
        </p:sp>
        <p:grpSp>
          <p:nvGrpSpPr>
            <p:cNvPr id="67" name="Group"/>
            <p:cNvGrpSpPr/>
            <p:nvPr/>
          </p:nvGrpSpPr>
          <p:grpSpPr>
            <a:xfrm>
              <a:off x="1064719" y="0"/>
              <a:ext cx="658316" cy="715148"/>
              <a:chOff x="0" y="0"/>
              <a:chExt cx="658314" cy="715147"/>
            </a:xfrm>
          </p:grpSpPr>
          <p:pic>
            <p:nvPicPr>
              <p:cNvPr id="65" name="Screenshot 2024-02-24 at 10.43.51 AM.png" descr="Screenshot 2024-02-24 at 10.43.51 AM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658315" cy="7151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6" name="Rounded Rectangle"/>
              <p:cNvSpPr/>
              <p:nvPr/>
            </p:nvSpPr>
            <p:spPr>
              <a:xfrm>
                <a:off x="60006" y="32729"/>
                <a:ext cx="518025" cy="649761"/>
              </a:xfrm>
              <a:prstGeom prst="roundRect">
                <a:avLst>
                  <a:gd name="adj" fmla="val 9718"/>
                </a:avLst>
              </a:prstGeom>
              <a:noFill/>
              <a:ln w="12700" cap="flat">
                <a:solidFill>
                  <a:srgbClr val="0E1E3D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12749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68" name="Line"/>
            <p:cNvSpPr/>
            <p:nvPr/>
          </p:nvSpPr>
          <p:spPr>
            <a:xfrm>
              <a:off x="0" y="1049135"/>
              <a:ext cx="2787753" cy="1"/>
            </a:xfrm>
            <a:prstGeom prst="line">
              <a:avLst/>
            </a:prstGeom>
            <a:noFill/>
            <a:ln w="9525" cap="flat">
              <a:solidFill>
                <a:srgbClr val="0E1E3D"/>
              </a:solidFill>
              <a:prstDash val="solid"/>
              <a:miter lim="400000"/>
            </a:ln>
            <a:effectLst/>
          </p:spPr>
          <p:txBody>
            <a:bodyPr wrap="square" lIns="23631" tIns="23631" rIns="23631" bIns="23631" numCol="1" anchor="ctr">
              <a:noAutofit/>
            </a:bodyPr>
            <a:lstStyle/>
            <a:p>
              <a:pPr algn="ctr" defTabSz="292100">
                <a:defRPr sz="1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73" name="Group"/>
          <p:cNvGrpSpPr/>
          <p:nvPr/>
        </p:nvGrpSpPr>
        <p:grpSpPr>
          <a:xfrm>
            <a:off x="-275107" y="-51609"/>
            <a:ext cx="12742214" cy="7215920"/>
            <a:chOff x="0" y="0"/>
            <a:chExt cx="12742212" cy="7215918"/>
          </a:xfrm>
        </p:grpSpPr>
        <p:sp>
          <p:nvSpPr>
            <p:cNvPr id="70" name="Rectangle"/>
            <p:cNvSpPr/>
            <p:nvPr/>
          </p:nvSpPr>
          <p:spPr>
            <a:xfrm>
              <a:off x="110425" y="6576225"/>
              <a:ext cx="12521364" cy="639694"/>
            </a:xfrm>
            <a:prstGeom prst="rect">
              <a:avLst/>
            </a:prstGeom>
            <a:solidFill>
              <a:srgbClr val="27303F"/>
            </a:solidFill>
            <a:ln w="3175" cap="flat">
              <a:noFill/>
              <a:miter lim="400000"/>
            </a:ln>
            <a:effectLst/>
          </p:spPr>
          <p:txBody>
            <a:bodyPr wrap="square" lIns="23820" tIns="23820" rIns="23820" bIns="23820" numCol="1" anchor="ctr">
              <a:noAutofit/>
            </a:bodyPr>
            <a:lstStyle/>
            <a:p>
              <a:pPr algn="ctr" defTabSz="610362">
                <a:defRPr sz="14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71" name="Rectangle"/>
            <p:cNvSpPr/>
            <p:nvPr/>
          </p:nvSpPr>
          <p:spPr>
            <a:xfrm>
              <a:off x="0" y="6485301"/>
              <a:ext cx="12742213" cy="96523"/>
            </a:xfrm>
            <a:prstGeom prst="rect">
              <a:avLst/>
            </a:prstGeom>
            <a:solidFill>
              <a:srgbClr val="FFC65F"/>
            </a:solidFill>
            <a:ln w="3175" cap="flat">
              <a:noFill/>
              <a:miter lim="400000"/>
            </a:ln>
            <a:effectLst/>
          </p:spPr>
          <p:txBody>
            <a:bodyPr wrap="square" lIns="23820" tIns="23820" rIns="23820" bIns="23820" numCol="1" anchor="ctr">
              <a:noAutofit/>
            </a:bodyPr>
            <a:lstStyle/>
            <a:p>
              <a:pPr algn="ctr" defTabSz="610362">
                <a:defRPr sz="14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72" name="Rectangle"/>
            <p:cNvSpPr/>
            <p:nvPr/>
          </p:nvSpPr>
          <p:spPr>
            <a:xfrm>
              <a:off x="0" y="0"/>
              <a:ext cx="12742212" cy="164463"/>
            </a:xfrm>
            <a:prstGeom prst="rect">
              <a:avLst/>
            </a:prstGeom>
            <a:solidFill>
              <a:srgbClr val="FFC65F"/>
            </a:solidFill>
            <a:ln w="3175" cap="flat">
              <a:noFill/>
              <a:miter lim="400000"/>
            </a:ln>
            <a:effectLst/>
          </p:spPr>
          <p:txBody>
            <a:bodyPr wrap="square" lIns="23820" tIns="23820" rIns="23820" bIns="23820" numCol="1" anchor="ctr">
              <a:noAutofit/>
            </a:bodyPr>
            <a:lstStyle/>
            <a:p>
              <a:pPr algn="ctr" defTabSz="610362">
                <a:defRPr sz="14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